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31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Personality Prediction using MBTI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presentation explores the exciting project of classifying personality types using Natural Language Processing (NLP) on the MBTI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objective is to leverage text preprocessing and natural language understanding to predict personality based on written text.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-792218" y="599158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609" y="651440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16978637" flipH="1" flipV="1">
            <a:off x="-1253140" y="7550625"/>
            <a:ext cx="1661773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Akul Sharma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113"/>
            <a:ext cx="9448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the MBTI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9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Origin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3101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dataset comes from Kaggle (datasnaek/mbti-type). It's a rich source for personality research.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749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33101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contains approximately 8,675 users. Each user provides a personality type and 50 written posts.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749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Personality Types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33101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There are 16 distinct MBTI personality types. These are combinations of four dichotomies, like Introversion (I) vs. Extroversion (E).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9866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Introverted (I)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4288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Intuitive (N)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8710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Feeling (F)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631328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Judging (J)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88D1B-291E-7223-DF9B-242437915C90}"/>
              </a:ext>
            </a:extLst>
          </p:cNvPr>
          <p:cNvSpPr/>
          <p:nvPr/>
        </p:nvSpPr>
        <p:spPr>
          <a:xfrm>
            <a:off x="12623180" y="7683190"/>
            <a:ext cx="1929161" cy="546410"/>
          </a:xfrm>
          <a:prstGeom prst="rect">
            <a:avLst/>
          </a:prstGeom>
          <a:solidFill>
            <a:srgbClr val="E2F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Goal: NLP-Based Personality Classification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172"/>
            <a:ext cx="1106448" cy="13276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9177" y="254639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 Text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9177" y="3024783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use 50 posts from each user as input.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02" y="3652838"/>
            <a:ext cx="1106448" cy="1327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9177" y="387405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NLP Techniques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9177" y="4352449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Various NLP methods analyze the text.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4980503"/>
            <a:ext cx="1106448" cy="13276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9177" y="520172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Predicted Type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9177" y="5680115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output is the MBTI personality type.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60902" y="6557010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primary objective is to accurately predict MBTI personality types from written text. We will evaluate performance using accuracy, precision, recall, and F1-score.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11186F-1F96-5B45-A543-248ABA16E250}"/>
              </a:ext>
            </a:extLst>
          </p:cNvPr>
          <p:cNvSpPr/>
          <p:nvPr/>
        </p:nvSpPr>
        <p:spPr>
          <a:xfrm>
            <a:off x="12623180" y="7694765"/>
            <a:ext cx="1929161" cy="546410"/>
          </a:xfrm>
          <a:prstGeom prst="rect">
            <a:avLst/>
          </a:prstGeom>
          <a:solidFill>
            <a:srgbClr val="E2F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721162"/>
            <a:ext cx="7720251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Methodology: Text Preprocessing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40713" y="2297311"/>
            <a:ext cx="22860" cy="5211128"/>
          </a:xfrm>
          <a:prstGeom prst="roundRect">
            <a:avLst>
              <a:gd name="adj" fmla="val 800852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146691" y="2514719"/>
            <a:ext cx="610195" cy="22860"/>
          </a:xfrm>
          <a:prstGeom prst="roundRect">
            <a:avLst>
              <a:gd name="adj" fmla="val 800852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11875" y="2297311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2335470"/>
            <a:ext cx="305038" cy="3813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57745" y="2367201"/>
            <a:ext cx="254269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Cleaning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57745" y="2807137"/>
            <a:ext cx="647438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remove URLs, special characters, and numbers from the text. This step ensures clean data.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46691" y="4081820"/>
            <a:ext cx="610195" cy="22860"/>
          </a:xfrm>
          <a:prstGeom prst="roundRect">
            <a:avLst>
              <a:gd name="adj" fmla="val 800852"/>
            </a:avLst>
          </a:prstGeom>
          <a:solidFill>
            <a:srgbClr val="B7D5CA"/>
          </a:solidFill>
          <a:ln/>
        </p:spPr>
      </p:sp>
      <p:sp>
        <p:nvSpPr>
          <p:cNvPr id="11" name="Shape 7"/>
          <p:cNvSpPr/>
          <p:nvPr/>
        </p:nvSpPr>
        <p:spPr>
          <a:xfrm>
            <a:off x="711875" y="3864412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3902571"/>
            <a:ext cx="305038" cy="3813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57745" y="3934301"/>
            <a:ext cx="254269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Tokenization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957745" y="4374237"/>
            <a:ext cx="647438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 is split into individual words or tokens. This is crucial for analysis.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46691" y="5323642"/>
            <a:ext cx="610195" cy="22860"/>
          </a:xfrm>
          <a:prstGeom prst="roundRect">
            <a:avLst>
              <a:gd name="adj" fmla="val 800852"/>
            </a:avLst>
          </a:prstGeom>
          <a:solidFill>
            <a:srgbClr val="B7D5CA"/>
          </a:solidFill>
          <a:ln/>
        </p:spPr>
      </p:sp>
      <p:sp>
        <p:nvSpPr>
          <p:cNvPr id="16" name="Shape 11"/>
          <p:cNvSpPr/>
          <p:nvPr/>
        </p:nvSpPr>
        <p:spPr>
          <a:xfrm>
            <a:off x="711875" y="5106233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5144393"/>
            <a:ext cx="305038" cy="38135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57745" y="5176123"/>
            <a:ext cx="254269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Stop Word Removal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957745" y="5616059"/>
            <a:ext cx="647438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Common words like "the" and "is" are eliminated. This reduces noise.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46691" y="6565463"/>
            <a:ext cx="610195" cy="22860"/>
          </a:xfrm>
          <a:prstGeom prst="roundRect">
            <a:avLst>
              <a:gd name="adj" fmla="val 800852"/>
            </a:avLst>
          </a:prstGeom>
          <a:solidFill>
            <a:srgbClr val="B7D5CA"/>
          </a:solidFill>
          <a:ln/>
        </p:spPr>
      </p:sp>
      <p:sp>
        <p:nvSpPr>
          <p:cNvPr id="21" name="Shape 15"/>
          <p:cNvSpPr/>
          <p:nvPr/>
        </p:nvSpPr>
        <p:spPr>
          <a:xfrm>
            <a:off x="711875" y="6348055"/>
            <a:ext cx="457676" cy="457676"/>
          </a:xfrm>
          <a:prstGeom prst="roundRect">
            <a:avLst>
              <a:gd name="adj" fmla="val 4000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6386215"/>
            <a:ext cx="305038" cy="38135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57745" y="6417945"/>
            <a:ext cx="338697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Stemming/Lemmatization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1957745" y="6857881"/>
            <a:ext cx="647438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Words are reduced to their root form. For example, "running" becomes "run."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Methodology: Feature Extraction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TF-IDF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Term Frequency-Inverse Document Frequency assigns weights. It highlights important 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Word Embeddings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Word2Vec, GloVe, and FastText create vector representations. These capture semantic meaning.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N-grams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Sequences of n words are used as features. An example is "natural language processing" (3-gram).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0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Methodology: Model Training and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83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9708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Algorithms Used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49662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use Naive Bayes, SVM, and Random Forest for classification. Deep learning models like CNN and RNN are also explored.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9283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9708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496627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is split: 80% for training and 20% for testing. This ensures robust evaluation.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647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80727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3330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K-fold cross-validation validates results. This technique improves model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89966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and Performance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863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achieved 72% accuracy using CNN with Word2Vec embeddings. Precision, Recall, and F1-score for each type were calculated. A confusion matrix visualizes classification performance, bench-marking against prior studies.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EDBA5-ED78-885A-1C41-EE2FF2559F23}"/>
              </a:ext>
            </a:extLst>
          </p:cNvPr>
          <p:cNvSpPr/>
          <p:nvPr/>
        </p:nvSpPr>
        <p:spPr>
          <a:xfrm>
            <a:off x="12623180" y="7683190"/>
            <a:ext cx="1929161" cy="546410"/>
          </a:xfrm>
          <a:prstGeom prst="rect">
            <a:avLst/>
          </a:prstGeom>
          <a:solidFill>
            <a:srgbClr val="E2F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838200"/>
            <a:ext cx="710743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and Future Work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41" y="1848326"/>
            <a:ext cx="1639729" cy="11357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16" y="2383631"/>
            <a:ext cx="277178" cy="346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19318" y="2045375"/>
            <a:ext cx="247483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Imbalanced Classes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5019318" y="2471618"/>
            <a:ext cx="535293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Unequal distribution of personality types poses a challenge.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871442" y="2999065"/>
            <a:ext cx="9019937" cy="11430"/>
          </a:xfrm>
          <a:prstGeom prst="roundRect">
            <a:avLst>
              <a:gd name="adj" fmla="val 1552160"/>
            </a:avLst>
          </a:prstGeom>
          <a:solidFill>
            <a:srgbClr val="B7D5C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76" y="3033236"/>
            <a:ext cx="3279458" cy="113573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697" y="3427809"/>
            <a:ext cx="277178" cy="34647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39182" y="3230285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Text Ambiguity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5839182" y="3656528"/>
            <a:ext cx="461950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Sarcasm and context in text are difficult to capture.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691307" y="4183975"/>
            <a:ext cx="8200073" cy="11430"/>
          </a:xfrm>
          <a:prstGeom prst="roundRect">
            <a:avLst>
              <a:gd name="adj" fmla="val 1552160"/>
            </a:avLst>
          </a:prstGeom>
          <a:solidFill>
            <a:srgbClr val="B7D5C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812" y="4218146"/>
            <a:ext cx="4919305" cy="11357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816" y="4612719"/>
            <a:ext cx="277178" cy="3464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59166" y="4415195"/>
            <a:ext cx="277260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6659166" y="4841438"/>
            <a:ext cx="553807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Incorporate sentiment analysis and contextual understanding.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511290" y="5368885"/>
            <a:ext cx="7380089" cy="11430"/>
          </a:xfrm>
          <a:prstGeom prst="roundRect">
            <a:avLst>
              <a:gd name="adj" fmla="val 1552160"/>
            </a:avLst>
          </a:prstGeom>
          <a:solidFill>
            <a:srgbClr val="B7D5CA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48" y="5403056"/>
            <a:ext cx="6559034" cy="11357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816" y="5797629"/>
            <a:ext cx="277178" cy="34647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79030" y="5600105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Expand Scope</a:t>
            </a:r>
            <a:endParaRPr lang="en-US" sz="1900" dirty="0"/>
          </a:p>
        </p:txBody>
      </p:sp>
      <p:sp>
        <p:nvSpPr>
          <p:cNvPr id="21" name="Text 11"/>
          <p:cNvSpPr/>
          <p:nvPr/>
        </p:nvSpPr>
        <p:spPr>
          <a:xfrm>
            <a:off x="7479030" y="6026348"/>
            <a:ext cx="533352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Apply methods to other personality datasets and platforms.</a:t>
            </a:r>
            <a:endParaRPr lang="en-US" sz="1550" dirty="0"/>
          </a:p>
        </p:txBody>
      </p:sp>
      <p:sp>
        <p:nvSpPr>
          <p:cNvPr id="22" name="Text 12"/>
          <p:cNvSpPr/>
          <p:nvPr/>
        </p:nvSpPr>
        <p:spPr>
          <a:xfrm>
            <a:off x="689848" y="6760488"/>
            <a:ext cx="1325070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Addressing data imbalance and text ambiguity are key for future improvements. We plan to integrate advanced NLP techniques and broaden the application of our model.</a:t>
            </a:r>
            <a:endParaRPr lang="en-US" sz="15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27F12-7E2C-A18E-F57A-527CC2695680}"/>
              </a:ext>
            </a:extLst>
          </p:cNvPr>
          <p:cNvSpPr/>
          <p:nvPr/>
        </p:nvSpPr>
        <p:spPr>
          <a:xfrm>
            <a:off x="12623180" y="7683190"/>
            <a:ext cx="1929161" cy="546410"/>
          </a:xfrm>
          <a:prstGeom prst="rect">
            <a:avLst/>
          </a:prstGeom>
          <a:solidFill>
            <a:srgbClr val="E2F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522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Geist</vt:lpstr>
      <vt:lpstr>Geist Bold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Akul Sharma</cp:lastModifiedBy>
  <cp:revision>2</cp:revision>
  <dcterms:created xsi:type="dcterms:W3CDTF">2025-05-27T04:51:08Z</dcterms:created>
  <dcterms:modified xsi:type="dcterms:W3CDTF">2025-05-27T04:55:55Z</dcterms:modified>
</cp:coreProperties>
</file>